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258" r:id="rId2"/>
    <p:sldId id="351" r:id="rId3"/>
    <p:sldId id="352" r:id="rId4"/>
    <p:sldId id="353" r:id="rId5"/>
    <p:sldId id="354" r:id="rId6"/>
    <p:sldId id="355" r:id="rId7"/>
    <p:sldId id="356" r:id="rId8"/>
    <p:sldId id="357" r:id="rId9"/>
    <p:sldId id="358" r:id="rId10"/>
    <p:sldId id="273" r:id="rId11"/>
  </p:sldIdLst>
  <p:sldSz cx="12192000" cy="6858000"/>
  <p:notesSz cx="6858000" cy="9144000"/>
  <p:defaultTextStyle>
    <a:defPPr>
      <a:defRPr lang="es-P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EFIIS" initials="B" lastIdx="1" clrIdx="0">
    <p:extLst>
      <p:ext uri="{19B8F6BF-5375-455C-9EA6-DF929625EA0E}">
        <p15:presenceInfo xmlns:p15="http://schemas.microsoft.com/office/powerpoint/2012/main" userId="BEFIIS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959" autoAdjust="0"/>
    <p:restoredTop sz="94660"/>
  </p:normalViewPr>
  <p:slideViewPr>
    <p:cSldViewPr snapToGrid="0">
      <p:cViewPr varScale="1">
        <p:scale>
          <a:sx n="74" d="100"/>
          <a:sy n="74" d="100"/>
        </p:scale>
        <p:origin x="41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PE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DC23DC-0145-4C2A-BB76-CAC754676FF3}" type="datetimeFigureOut">
              <a:rPr lang="es-PE" smtClean="0"/>
              <a:t>21/04/2019</a:t>
            </a:fld>
            <a:endParaRPr lang="es-PE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PE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CDF920-1B6D-451D-9AF5-A55B85BF113B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999645397"/>
      </p:ext>
    </p:extLst>
  </p:cSld>
  <p:clrMap bg1="lt1" tx1="dk1" bg2="lt2" tx2="dk2" accent1="accent1" accent2="accent2" accent3="accent3" accent4="accent4" accent5="accent5" accent6="accent6" hlink="hlink" folHlink="folHlink"/>
  <p:hf sldNum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PE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327198-729B-4813-9F05-D58961804AA2}" type="datetimeFigureOut">
              <a:rPr lang="es-PE" smtClean="0"/>
              <a:t>21/04/2019</a:t>
            </a:fld>
            <a:endParaRPr lang="es-PE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PE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P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CC7525-5FF5-4942-A67A-2265C0495B18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745796426"/>
      </p:ext>
    </p:extLst>
  </p:cSld>
  <p:clrMap bg1="lt1" tx1="dk1" bg2="lt2" tx2="dk2" accent1="accent1" accent2="accent2" accent3="accent3" accent4="accent4" accent5="accent5" accent6="accent6" hlink="hlink" folHlink="folHlink"/>
  <p:hf sldNum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5" name="Marcador de encabezado 4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7154257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5" name="Marcador de encabezado 4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6978947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5" name="Marcador de encabezado 4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4883193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5" name="Marcador de encabezado 4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9572490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5" name="Marcador de encabezado 4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4615311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5" name="Marcador de encabezado 4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7250482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5" name="Marcador de encabezado 4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4272831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5" name="Marcador de encabezado 4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5233946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editar el estilo de subtítulo del patrón</a:t>
            </a:r>
            <a:endParaRPr lang="es-P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7F699-FBD4-44AB-A6AE-C6FCF0C41FEC}" type="datetimeFigureOut">
              <a:rPr lang="es-PE" smtClean="0"/>
              <a:t>21/04/2019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D2621-79A2-4AB0-8C96-B8E608A04F05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4229279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7F699-FBD4-44AB-A6AE-C6FCF0C41FEC}" type="datetimeFigureOut">
              <a:rPr lang="es-PE" smtClean="0"/>
              <a:t>21/04/2019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D2621-79A2-4AB0-8C96-B8E608A04F05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5918677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7F699-FBD4-44AB-A6AE-C6FCF0C41FEC}" type="datetimeFigureOut">
              <a:rPr lang="es-PE" smtClean="0"/>
              <a:t>21/04/2019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D2621-79A2-4AB0-8C96-B8E608A04F05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9857795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apositiva de título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4437112"/>
            <a:ext cx="10363200" cy="648072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s-ES" noProof="0" dirty="0" smtClean="0"/>
              <a:t>Haga clic para modificar el estilo de título del patrón</a:t>
            </a:r>
          </a:p>
        </p:txBody>
      </p:sp>
    </p:spTree>
    <p:extLst>
      <p:ext uri="{BB962C8B-B14F-4D97-AF65-F5344CB8AC3E}">
        <p14:creationId xmlns:p14="http://schemas.microsoft.com/office/powerpoint/2010/main" val="13249886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7F699-FBD4-44AB-A6AE-C6FCF0C41FEC}" type="datetimeFigureOut">
              <a:rPr lang="es-PE" smtClean="0"/>
              <a:t>21/04/2019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D2621-79A2-4AB0-8C96-B8E608A04F05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9161072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7F699-FBD4-44AB-A6AE-C6FCF0C41FEC}" type="datetimeFigureOut">
              <a:rPr lang="es-PE" smtClean="0"/>
              <a:t>21/04/2019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D2621-79A2-4AB0-8C96-B8E608A04F05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2019589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7F699-FBD4-44AB-A6AE-C6FCF0C41FEC}" type="datetimeFigureOut">
              <a:rPr lang="es-PE" smtClean="0"/>
              <a:t>21/04/2019</a:t>
            </a:fld>
            <a:endParaRPr lang="es-P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D2621-79A2-4AB0-8C96-B8E608A04F05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845288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7F699-FBD4-44AB-A6AE-C6FCF0C41FEC}" type="datetimeFigureOut">
              <a:rPr lang="es-PE" smtClean="0"/>
              <a:t>21/04/2019</a:t>
            </a:fld>
            <a:endParaRPr lang="es-PE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D2621-79A2-4AB0-8C96-B8E608A04F05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7801562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7F699-FBD4-44AB-A6AE-C6FCF0C41FEC}" type="datetimeFigureOut">
              <a:rPr lang="es-PE" smtClean="0"/>
              <a:t>21/04/2019</a:t>
            </a:fld>
            <a:endParaRPr lang="es-PE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D2621-79A2-4AB0-8C96-B8E608A04F05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9903124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7F699-FBD4-44AB-A6AE-C6FCF0C41FEC}" type="datetimeFigureOut">
              <a:rPr lang="es-PE" smtClean="0"/>
              <a:t>21/04/2019</a:t>
            </a:fld>
            <a:endParaRPr lang="es-PE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D2621-79A2-4AB0-8C96-B8E608A04F05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8248110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7F699-FBD4-44AB-A6AE-C6FCF0C41FEC}" type="datetimeFigureOut">
              <a:rPr lang="es-PE" smtClean="0"/>
              <a:t>21/04/2019</a:t>
            </a:fld>
            <a:endParaRPr lang="es-P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D2621-79A2-4AB0-8C96-B8E608A04F05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4619504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PE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7F699-FBD4-44AB-A6AE-C6FCF0C41FEC}" type="datetimeFigureOut">
              <a:rPr lang="es-PE" smtClean="0"/>
              <a:t>21/04/2019</a:t>
            </a:fld>
            <a:endParaRPr lang="es-P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D2621-79A2-4AB0-8C96-B8E608A04F05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781886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67F699-FBD4-44AB-A6AE-C6FCF0C41FEC}" type="datetimeFigureOut">
              <a:rPr lang="es-PE" smtClean="0"/>
              <a:t>21/04/2019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CD2621-79A2-4AB0-8C96-B8E608A04F05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4152671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P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4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CuadroTexto 1"/>
          <p:cNvSpPr txBox="1">
            <a:spLocks noChangeArrowheads="1"/>
          </p:cNvSpPr>
          <p:nvPr/>
        </p:nvSpPr>
        <p:spPr bwMode="auto">
          <a:xfrm>
            <a:off x="9754366" y="5608419"/>
            <a:ext cx="1149350" cy="823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ts val="1850"/>
              </a:lnSpc>
              <a:spcBef>
                <a:spcPct val="0"/>
              </a:spcBef>
              <a:buNone/>
            </a:pPr>
            <a:r>
              <a:rPr lang="es-PE" altLang="es-ES" sz="1200" dirty="0">
                <a:solidFill>
                  <a:schemeClr val="bg1"/>
                </a:solidFill>
              </a:rPr>
              <a:t>2019-I</a:t>
            </a:r>
          </a:p>
          <a:p>
            <a:pPr>
              <a:lnSpc>
                <a:spcPts val="1850"/>
              </a:lnSpc>
              <a:spcBef>
                <a:spcPct val="0"/>
              </a:spcBef>
              <a:buNone/>
            </a:pPr>
            <a:r>
              <a:rPr lang="es-PE" altLang="es-ES" sz="1200" dirty="0" smtClean="0">
                <a:solidFill>
                  <a:schemeClr val="bg1"/>
                </a:solidFill>
              </a:rPr>
              <a:t>9</a:t>
            </a:r>
            <a:endParaRPr lang="es-PE" altLang="es-ES" sz="1200" dirty="0">
              <a:solidFill>
                <a:schemeClr val="bg1"/>
              </a:solidFill>
            </a:endParaRPr>
          </a:p>
          <a:p>
            <a:pPr>
              <a:lnSpc>
                <a:spcPts val="1850"/>
              </a:lnSpc>
              <a:spcBef>
                <a:spcPct val="0"/>
              </a:spcBef>
              <a:buNone/>
            </a:pPr>
            <a:r>
              <a:rPr lang="es-PE" altLang="es-ES" sz="1200" dirty="0">
                <a:solidFill>
                  <a:schemeClr val="bg1"/>
                </a:solidFill>
              </a:rPr>
              <a:t>I</a:t>
            </a:r>
          </a:p>
        </p:txBody>
      </p:sp>
      <p:grpSp>
        <p:nvGrpSpPr>
          <p:cNvPr id="8" name="Grupo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ángulo 6"/>
            <p:cNvSpPr/>
            <p:nvPr/>
          </p:nvSpPr>
          <p:spPr>
            <a:xfrm>
              <a:off x="0" y="4051739"/>
              <a:ext cx="12192000" cy="1351476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4" name="Rectángulo 3"/>
            <p:cNvSpPr/>
            <p:nvPr/>
          </p:nvSpPr>
          <p:spPr>
            <a:xfrm>
              <a:off x="0" y="0"/>
              <a:ext cx="12192000" cy="203375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pic>
          <p:nvPicPr>
            <p:cNvPr id="9" name="Picture 6" descr="Resultado de imagen para universidad nacional hermilio valdizan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6000" y="219924"/>
              <a:ext cx="5715000" cy="1428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Rectángulo 4"/>
            <p:cNvSpPr/>
            <p:nvPr/>
          </p:nvSpPr>
          <p:spPr>
            <a:xfrm>
              <a:off x="0" y="5391807"/>
              <a:ext cx="12192000" cy="1466193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</p:grpSp>
      <p:sp>
        <p:nvSpPr>
          <p:cNvPr id="11" name="1 Título"/>
          <p:cNvSpPr txBox="1">
            <a:spLocks/>
          </p:cNvSpPr>
          <p:nvPr/>
        </p:nvSpPr>
        <p:spPr>
          <a:xfrm>
            <a:off x="824295" y="5528516"/>
            <a:ext cx="3773463" cy="9262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PE" altLang="es-ES" b="1" dirty="0" smtClean="0"/>
              <a:t>Escuela Profesional </a:t>
            </a:r>
          </a:p>
          <a:p>
            <a:r>
              <a:rPr lang="es-PE" altLang="es-ES" b="1" dirty="0" smtClean="0"/>
              <a:t>de Ingeniería de Sistemas </a:t>
            </a:r>
            <a:endParaRPr lang="es-ES" altLang="es-ES" b="1" dirty="0" smtClean="0"/>
          </a:p>
        </p:txBody>
      </p:sp>
      <p:sp>
        <p:nvSpPr>
          <p:cNvPr id="12" name="2 Subtítulo"/>
          <p:cNvSpPr txBox="1">
            <a:spLocks/>
          </p:cNvSpPr>
          <p:nvPr/>
        </p:nvSpPr>
        <p:spPr>
          <a:xfrm>
            <a:off x="3708309" y="4606980"/>
            <a:ext cx="4775379" cy="5291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s-ES" altLang="es-ES" sz="2000" b="1" dirty="0" smtClean="0">
                <a:solidFill>
                  <a:schemeClr val="accent1">
                    <a:lumMod val="50000"/>
                  </a:schemeClr>
                </a:solidFill>
              </a:rPr>
              <a:t>Docente</a:t>
            </a:r>
            <a:r>
              <a:rPr lang="es-PE" altLang="es-ES" sz="2000" b="1" dirty="0" smtClean="0">
                <a:solidFill>
                  <a:schemeClr val="accent1">
                    <a:lumMod val="50000"/>
                  </a:schemeClr>
                </a:solidFill>
              </a:rPr>
              <a:t>: Mg. Jimmy </a:t>
            </a:r>
            <a:r>
              <a:rPr lang="es-PE" altLang="es-ES" sz="2000" b="1" dirty="0" err="1" smtClean="0">
                <a:solidFill>
                  <a:schemeClr val="accent1">
                    <a:lumMod val="50000"/>
                  </a:schemeClr>
                </a:solidFill>
              </a:rPr>
              <a:t>Grover</a:t>
            </a:r>
            <a:r>
              <a:rPr lang="es-PE" altLang="es-ES" sz="2000" b="1" dirty="0" smtClean="0">
                <a:solidFill>
                  <a:schemeClr val="accent1">
                    <a:lumMod val="50000"/>
                  </a:schemeClr>
                </a:solidFill>
              </a:rPr>
              <a:t> Flores Vidal </a:t>
            </a:r>
            <a:endParaRPr lang="es-ES" altLang="es-ES" sz="20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4" name="1 Título"/>
          <p:cNvSpPr txBox="1">
            <a:spLocks/>
          </p:cNvSpPr>
          <p:nvPr/>
        </p:nvSpPr>
        <p:spPr>
          <a:xfrm>
            <a:off x="3884657" y="4078189"/>
            <a:ext cx="4422682" cy="6492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PE" altLang="es-ES" b="1" dirty="0" smtClean="0">
                <a:solidFill>
                  <a:schemeClr val="accent1">
                    <a:lumMod val="50000"/>
                  </a:schemeClr>
                </a:solidFill>
              </a:rPr>
              <a:t>Tema: </a:t>
            </a:r>
            <a:r>
              <a:rPr lang="es-PE" altLang="es-ES" b="1" dirty="0" smtClean="0">
                <a:solidFill>
                  <a:schemeClr val="accent1">
                    <a:lumMod val="50000"/>
                  </a:schemeClr>
                </a:solidFill>
              </a:rPr>
              <a:t>MODELAMIENTO DE SISTEMAS</a:t>
            </a:r>
            <a:endParaRPr lang="es-ES" altLang="es-ES" b="1" dirty="0" smtClean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0274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o 6"/>
          <p:cNvGrpSpPr/>
          <p:nvPr/>
        </p:nvGrpSpPr>
        <p:grpSpPr>
          <a:xfrm>
            <a:off x="0" y="-1"/>
            <a:ext cx="12192001" cy="1125265"/>
            <a:chOff x="0" y="-1"/>
            <a:chExt cx="12192001" cy="1125265"/>
          </a:xfrm>
        </p:grpSpPr>
        <p:grpSp>
          <p:nvGrpSpPr>
            <p:cNvPr id="6" name="Grupo 5"/>
            <p:cNvGrpSpPr/>
            <p:nvPr/>
          </p:nvGrpSpPr>
          <p:grpSpPr>
            <a:xfrm>
              <a:off x="0" y="-1"/>
              <a:ext cx="12192001" cy="1125265"/>
              <a:chOff x="0" y="-1"/>
              <a:chExt cx="12192001" cy="1125265"/>
            </a:xfrm>
          </p:grpSpPr>
          <p:sp>
            <p:nvSpPr>
              <p:cNvPr id="5" name="Rectángulo 4"/>
              <p:cNvSpPr/>
              <p:nvPr/>
            </p:nvSpPr>
            <p:spPr>
              <a:xfrm>
                <a:off x="0" y="0"/>
                <a:ext cx="12192000" cy="108782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PE"/>
              </a:p>
            </p:txBody>
          </p:sp>
          <p:pic>
            <p:nvPicPr>
              <p:cNvPr id="8" name="Imagen 7"/>
              <p:cNvPicPr/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098925" y="-1"/>
                <a:ext cx="1093076" cy="108782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9" name="1 Título"/>
              <p:cNvSpPr txBox="1">
                <a:spLocks/>
              </p:cNvSpPr>
              <p:nvPr/>
            </p:nvSpPr>
            <p:spPr>
              <a:xfrm>
                <a:off x="982049" y="198984"/>
                <a:ext cx="10116876" cy="92628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2400" kern="120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s-PE" altLang="es-ES" sz="3200" b="1" dirty="0" smtClean="0"/>
                  <a:t>UNIVERSIDAD NACIONAL HERMILIO VALDIZAN </a:t>
                </a:r>
              </a:p>
              <a:p>
                <a:pPr algn="ctr"/>
                <a:r>
                  <a:rPr lang="es-PE" altLang="es-ES" b="1" dirty="0" smtClean="0"/>
                  <a:t>Escuela Profesional de Ingeniería de Sistemas </a:t>
                </a:r>
                <a:endParaRPr lang="es-ES" altLang="es-ES" b="1" dirty="0" smtClean="0"/>
              </a:p>
            </p:txBody>
          </p:sp>
        </p:grpSp>
        <p:pic>
          <p:nvPicPr>
            <p:cNvPr id="1028" name="Picture 4" descr="Resultado de imagen para universidad nacional hermilio valdiza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982049" cy="11252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" name="Picture 4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7386" y="1797213"/>
            <a:ext cx="2517228" cy="26353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 Box 5"/>
          <p:cNvSpPr txBox="1">
            <a:spLocks noChangeArrowheads="1"/>
          </p:cNvSpPr>
          <p:nvPr/>
        </p:nvSpPr>
        <p:spPr bwMode="auto">
          <a:xfrm>
            <a:off x="5117429" y="4624005"/>
            <a:ext cx="205989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s-ES" altLang="es-ES" sz="2800" b="1">
                <a:solidFill>
                  <a:srgbClr val="AA1B51"/>
                </a:solidFill>
              </a:rPr>
              <a:t>¡Gracias!</a:t>
            </a:r>
          </a:p>
        </p:txBody>
      </p:sp>
    </p:spTree>
    <p:extLst>
      <p:ext uri="{BB962C8B-B14F-4D97-AF65-F5344CB8AC3E}">
        <p14:creationId xmlns:p14="http://schemas.microsoft.com/office/powerpoint/2010/main" val="1310116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o 3"/>
          <p:cNvGrpSpPr/>
          <p:nvPr/>
        </p:nvGrpSpPr>
        <p:grpSpPr>
          <a:xfrm>
            <a:off x="0" y="-1"/>
            <a:ext cx="12192001" cy="1125265"/>
            <a:chOff x="0" y="-1"/>
            <a:chExt cx="12192001" cy="1125265"/>
          </a:xfrm>
        </p:grpSpPr>
        <p:grpSp>
          <p:nvGrpSpPr>
            <p:cNvPr id="5" name="Grupo 4"/>
            <p:cNvGrpSpPr/>
            <p:nvPr/>
          </p:nvGrpSpPr>
          <p:grpSpPr>
            <a:xfrm>
              <a:off x="0" y="-1"/>
              <a:ext cx="12192001" cy="1125265"/>
              <a:chOff x="0" y="-1"/>
              <a:chExt cx="12192001" cy="1125265"/>
            </a:xfrm>
          </p:grpSpPr>
          <p:sp>
            <p:nvSpPr>
              <p:cNvPr id="7" name="Rectángulo 6"/>
              <p:cNvSpPr/>
              <p:nvPr/>
            </p:nvSpPr>
            <p:spPr>
              <a:xfrm>
                <a:off x="0" y="0"/>
                <a:ext cx="12192000" cy="108782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PE"/>
              </a:p>
            </p:txBody>
          </p:sp>
          <p:pic>
            <p:nvPicPr>
              <p:cNvPr id="8" name="Imagen 7"/>
              <p:cNvPicPr/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098925" y="-1"/>
                <a:ext cx="1093076" cy="108782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9" name="1 Título"/>
              <p:cNvSpPr txBox="1">
                <a:spLocks/>
              </p:cNvSpPr>
              <p:nvPr/>
            </p:nvSpPr>
            <p:spPr>
              <a:xfrm>
                <a:off x="982049" y="198984"/>
                <a:ext cx="10116876" cy="92628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2400" kern="120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s-PE" altLang="es-ES" sz="3200" b="1" dirty="0" smtClean="0"/>
                  <a:t>UNIVERSIDAD NACIONAL HERMILIO VALDIZAN </a:t>
                </a:r>
              </a:p>
              <a:p>
                <a:pPr algn="ctr"/>
                <a:r>
                  <a:rPr lang="es-PE" altLang="es-ES" b="1" dirty="0" smtClean="0"/>
                  <a:t>Escuela Profesional de Ingeniería de Sistemas </a:t>
                </a:r>
                <a:endParaRPr lang="es-ES" altLang="es-ES" b="1" dirty="0" smtClean="0"/>
              </a:p>
            </p:txBody>
          </p:sp>
        </p:grpSp>
        <p:pic>
          <p:nvPicPr>
            <p:cNvPr id="6" name="Picture 4" descr="Resultado de imagen para universidad nacional hermilio valdiza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982049" cy="11252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5"/>
          <a:srcRect l="7404" t="21435" r="51914" b="34727"/>
          <a:stretch/>
        </p:blipFill>
        <p:spPr>
          <a:xfrm>
            <a:off x="1603715" y="1286805"/>
            <a:ext cx="8873543" cy="5375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047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o 3"/>
          <p:cNvGrpSpPr/>
          <p:nvPr/>
        </p:nvGrpSpPr>
        <p:grpSpPr>
          <a:xfrm>
            <a:off x="0" y="-1"/>
            <a:ext cx="12192001" cy="1125265"/>
            <a:chOff x="0" y="-1"/>
            <a:chExt cx="12192001" cy="1125265"/>
          </a:xfrm>
        </p:grpSpPr>
        <p:grpSp>
          <p:nvGrpSpPr>
            <p:cNvPr id="5" name="Grupo 4"/>
            <p:cNvGrpSpPr/>
            <p:nvPr/>
          </p:nvGrpSpPr>
          <p:grpSpPr>
            <a:xfrm>
              <a:off x="0" y="-1"/>
              <a:ext cx="12192001" cy="1125265"/>
              <a:chOff x="0" y="-1"/>
              <a:chExt cx="12192001" cy="1125265"/>
            </a:xfrm>
          </p:grpSpPr>
          <p:sp>
            <p:nvSpPr>
              <p:cNvPr id="7" name="Rectángulo 6"/>
              <p:cNvSpPr/>
              <p:nvPr/>
            </p:nvSpPr>
            <p:spPr>
              <a:xfrm>
                <a:off x="0" y="0"/>
                <a:ext cx="12192000" cy="108782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PE"/>
              </a:p>
            </p:txBody>
          </p:sp>
          <p:pic>
            <p:nvPicPr>
              <p:cNvPr id="8" name="Imagen 7"/>
              <p:cNvPicPr/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098925" y="-1"/>
                <a:ext cx="1093076" cy="108782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9" name="1 Título"/>
              <p:cNvSpPr txBox="1">
                <a:spLocks/>
              </p:cNvSpPr>
              <p:nvPr/>
            </p:nvSpPr>
            <p:spPr>
              <a:xfrm>
                <a:off x="982049" y="198984"/>
                <a:ext cx="10116876" cy="92628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2400" kern="120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s-PE" altLang="es-ES" sz="3200" b="1" dirty="0" smtClean="0"/>
                  <a:t>UNIVERSIDAD NACIONAL HERMILIO VALDIZAN </a:t>
                </a:r>
              </a:p>
              <a:p>
                <a:pPr algn="ctr"/>
                <a:r>
                  <a:rPr lang="es-PE" altLang="es-ES" b="1" dirty="0" smtClean="0"/>
                  <a:t>Escuela Profesional de Ingeniería de Sistemas </a:t>
                </a:r>
                <a:endParaRPr lang="es-ES" altLang="es-ES" b="1" dirty="0" smtClean="0"/>
              </a:p>
            </p:txBody>
          </p:sp>
        </p:grpSp>
        <p:pic>
          <p:nvPicPr>
            <p:cNvPr id="6" name="Picture 4" descr="Resultado de imagen para universidad nacional hermilio valdiza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982049" cy="11252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5"/>
          <a:srcRect l="7008" t="22842" r="50132" b="27686"/>
          <a:stretch/>
        </p:blipFill>
        <p:spPr>
          <a:xfrm>
            <a:off x="2047740" y="1286805"/>
            <a:ext cx="8268236" cy="5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461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o 3"/>
          <p:cNvGrpSpPr/>
          <p:nvPr/>
        </p:nvGrpSpPr>
        <p:grpSpPr>
          <a:xfrm>
            <a:off x="0" y="-1"/>
            <a:ext cx="12192001" cy="1125265"/>
            <a:chOff x="0" y="-1"/>
            <a:chExt cx="12192001" cy="1125265"/>
          </a:xfrm>
        </p:grpSpPr>
        <p:grpSp>
          <p:nvGrpSpPr>
            <p:cNvPr id="5" name="Grupo 4"/>
            <p:cNvGrpSpPr/>
            <p:nvPr/>
          </p:nvGrpSpPr>
          <p:grpSpPr>
            <a:xfrm>
              <a:off x="0" y="-1"/>
              <a:ext cx="12192001" cy="1125265"/>
              <a:chOff x="0" y="-1"/>
              <a:chExt cx="12192001" cy="1125265"/>
            </a:xfrm>
          </p:grpSpPr>
          <p:sp>
            <p:nvSpPr>
              <p:cNvPr id="7" name="Rectángulo 6"/>
              <p:cNvSpPr/>
              <p:nvPr/>
            </p:nvSpPr>
            <p:spPr>
              <a:xfrm>
                <a:off x="0" y="0"/>
                <a:ext cx="12192000" cy="108782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PE"/>
              </a:p>
            </p:txBody>
          </p:sp>
          <p:pic>
            <p:nvPicPr>
              <p:cNvPr id="8" name="Imagen 7"/>
              <p:cNvPicPr/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098925" y="-1"/>
                <a:ext cx="1093076" cy="108782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9" name="1 Título"/>
              <p:cNvSpPr txBox="1">
                <a:spLocks/>
              </p:cNvSpPr>
              <p:nvPr/>
            </p:nvSpPr>
            <p:spPr>
              <a:xfrm>
                <a:off x="982049" y="198984"/>
                <a:ext cx="10116876" cy="92628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2400" kern="120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s-PE" altLang="es-ES" sz="3200" b="1" dirty="0" smtClean="0"/>
                  <a:t>UNIVERSIDAD NACIONAL HERMILIO VALDIZAN </a:t>
                </a:r>
              </a:p>
              <a:p>
                <a:pPr algn="ctr"/>
                <a:r>
                  <a:rPr lang="es-PE" altLang="es-ES" b="1" dirty="0" smtClean="0"/>
                  <a:t>Escuela Profesional de Ingeniería de Sistemas </a:t>
                </a:r>
                <a:endParaRPr lang="es-ES" altLang="es-ES" b="1" dirty="0" smtClean="0"/>
              </a:p>
            </p:txBody>
          </p:sp>
        </p:grpSp>
        <p:pic>
          <p:nvPicPr>
            <p:cNvPr id="6" name="Picture 4" descr="Resultado de imagen para universidad nacional hermilio valdiza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982049" cy="11252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5"/>
          <a:srcRect l="6316" t="21963" r="49142" b="32553"/>
          <a:stretch/>
        </p:blipFill>
        <p:spPr>
          <a:xfrm>
            <a:off x="1585469" y="1453037"/>
            <a:ext cx="9021061" cy="5179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087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o 3"/>
          <p:cNvGrpSpPr/>
          <p:nvPr/>
        </p:nvGrpSpPr>
        <p:grpSpPr>
          <a:xfrm>
            <a:off x="0" y="-1"/>
            <a:ext cx="12192001" cy="1125265"/>
            <a:chOff x="0" y="-1"/>
            <a:chExt cx="12192001" cy="1125265"/>
          </a:xfrm>
        </p:grpSpPr>
        <p:grpSp>
          <p:nvGrpSpPr>
            <p:cNvPr id="5" name="Grupo 4"/>
            <p:cNvGrpSpPr/>
            <p:nvPr/>
          </p:nvGrpSpPr>
          <p:grpSpPr>
            <a:xfrm>
              <a:off x="0" y="-1"/>
              <a:ext cx="12192001" cy="1125265"/>
              <a:chOff x="0" y="-1"/>
              <a:chExt cx="12192001" cy="1125265"/>
            </a:xfrm>
          </p:grpSpPr>
          <p:sp>
            <p:nvSpPr>
              <p:cNvPr id="7" name="Rectángulo 6"/>
              <p:cNvSpPr/>
              <p:nvPr/>
            </p:nvSpPr>
            <p:spPr>
              <a:xfrm>
                <a:off x="0" y="0"/>
                <a:ext cx="12192000" cy="108782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PE"/>
              </a:p>
            </p:txBody>
          </p:sp>
          <p:pic>
            <p:nvPicPr>
              <p:cNvPr id="8" name="Imagen 7"/>
              <p:cNvPicPr/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098925" y="-1"/>
                <a:ext cx="1093076" cy="108782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9" name="1 Título"/>
              <p:cNvSpPr txBox="1">
                <a:spLocks/>
              </p:cNvSpPr>
              <p:nvPr/>
            </p:nvSpPr>
            <p:spPr>
              <a:xfrm>
                <a:off x="982049" y="198984"/>
                <a:ext cx="10116876" cy="92628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2400" kern="120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s-PE" altLang="es-ES" sz="3200" b="1" dirty="0" smtClean="0"/>
                  <a:t>UNIVERSIDAD NACIONAL HERMILIO VALDIZAN </a:t>
                </a:r>
              </a:p>
              <a:p>
                <a:pPr algn="ctr"/>
                <a:r>
                  <a:rPr lang="es-PE" altLang="es-ES" b="1" dirty="0" smtClean="0"/>
                  <a:t>Escuela Profesional de Ingeniería de Sistemas </a:t>
                </a:r>
                <a:endParaRPr lang="es-ES" altLang="es-ES" b="1" dirty="0" smtClean="0"/>
              </a:p>
            </p:txBody>
          </p:sp>
        </p:grpSp>
        <p:pic>
          <p:nvPicPr>
            <p:cNvPr id="6" name="Picture 4" descr="Resultado de imagen para universidad nacional hermilio valdiza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982049" cy="11252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5"/>
          <a:srcRect l="6711" t="22491" r="49636" b="27333"/>
          <a:stretch/>
        </p:blipFill>
        <p:spPr>
          <a:xfrm>
            <a:off x="2274047" y="1324248"/>
            <a:ext cx="7643906" cy="4939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702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o 3"/>
          <p:cNvGrpSpPr/>
          <p:nvPr/>
        </p:nvGrpSpPr>
        <p:grpSpPr>
          <a:xfrm>
            <a:off x="0" y="-1"/>
            <a:ext cx="12192001" cy="1125265"/>
            <a:chOff x="0" y="-1"/>
            <a:chExt cx="12192001" cy="1125265"/>
          </a:xfrm>
        </p:grpSpPr>
        <p:grpSp>
          <p:nvGrpSpPr>
            <p:cNvPr id="5" name="Grupo 4"/>
            <p:cNvGrpSpPr/>
            <p:nvPr/>
          </p:nvGrpSpPr>
          <p:grpSpPr>
            <a:xfrm>
              <a:off x="0" y="-1"/>
              <a:ext cx="12192001" cy="1125265"/>
              <a:chOff x="0" y="-1"/>
              <a:chExt cx="12192001" cy="1125265"/>
            </a:xfrm>
          </p:grpSpPr>
          <p:sp>
            <p:nvSpPr>
              <p:cNvPr id="7" name="Rectángulo 6"/>
              <p:cNvSpPr/>
              <p:nvPr/>
            </p:nvSpPr>
            <p:spPr>
              <a:xfrm>
                <a:off x="0" y="0"/>
                <a:ext cx="12192000" cy="108782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PE"/>
              </a:p>
            </p:txBody>
          </p:sp>
          <p:pic>
            <p:nvPicPr>
              <p:cNvPr id="8" name="Imagen 7"/>
              <p:cNvPicPr/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098925" y="-1"/>
                <a:ext cx="1093076" cy="108782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9" name="1 Título"/>
              <p:cNvSpPr txBox="1">
                <a:spLocks/>
              </p:cNvSpPr>
              <p:nvPr/>
            </p:nvSpPr>
            <p:spPr>
              <a:xfrm>
                <a:off x="982049" y="198984"/>
                <a:ext cx="10116876" cy="92628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2400" kern="120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s-PE" altLang="es-ES" sz="3200" b="1" dirty="0" smtClean="0"/>
                  <a:t>UNIVERSIDAD NACIONAL HERMILIO VALDIZAN </a:t>
                </a:r>
              </a:p>
              <a:p>
                <a:pPr algn="ctr"/>
                <a:r>
                  <a:rPr lang="es-PE" altLang="es-ES" b="1" dirty="0" smtClean="0"/>
                  <a:t>Escuela Profesional de Ingeniería de Sistemas </a:t>
                </a:r>
                <a:endParaRPr lang="es-ES" altLang="es-ES" b="1" dirty="0" smtClean="0"/>
              </a:p>
            </p:txBody>
          </p:sp>
        </p:grpSp>
        <p:pic>
          <p:nvPicPr>
            <p:cNvPr id="6" name="Picture 4" descr="Resultado de imagen para universidad nacional hermilio valdiza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982049" cy="11252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5"/>
          <a:srcRect l="6415" t="22843" r="49934" b="29974"/>
          <a:stretch/>
        </p:blipFill>
        <p:spPr>
          <a:xfrm>
            <a:off x="2434108" y="1324248"/>
            <a:ext cx="7789571" cy="4733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211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o 3"/>
          <p:cNvGrpSpPr/>
          <p:nvPr/>
        </p:nvGrpSpPr>
        <p:grpSpPr>
          <a:xfrm>
            <a:off x="0" y="-1"/>
            <a:ext cx="12192001" cy="1125265"/>
            <a:chOff x="0" y="-1"/>
            <a:chExt cx="12192001" cy="1125265"/>
          </a:xfrm>
        </p:grpSpPr>
        <p:grpSp>
          <p:nvGrpSpPr>
            <p:cNvPr id="5" name="Grupo 4"/>
            <p:cNvGrpSpPr/>
            <p:nvPr/>
          </p:nvGrpSpPr>
          <p:grpSpPr>
            <a:xfrm>
              <a:off x="0" y="-1"/>
              <a:ext cx="12192001" cy="1125265"/>
              <a:chOff x="0" y="-1"/>
              <a:chExt cx="12192001" cy="1125265"/>
            </a:xfrm>
          </p:grpSpPr>
          <p:sp>
            <p:nvSpPr>
              <p:cNvPr id="7" name="Rectángulo 6"/>
              <p:cNvSpPr/>
              <p:nvPr/>
            </p:nvSpPr>
            <p:spPr>
              <a:xfrm>
                <a:off x="0" y="0"/>
                <a:ext cx="12192000" cy="108782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PE"/>
              </a:p>
            </p:txBody>
          </p:sp>
          <p:pic>
            <p:nvPicPr>
              <p:cNvPr id="8" name="Imagen 7"/>
              <p:cNvPicPr/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098925" y="-1"/>
                <a:ext cx="1093076" cy="108782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9" name="1 Título"/>
              <p:cNvSpPr txBox="1">
                <a:spLocks/>
              </p:cNvSpPr>
              <p:nvPr/>
            </p:nvSpPr>
            <p:spPr>
              <a:xfrm>
                <a:off x="982049" y="198984"/>
                <a:ext cx="10116876" cy="92628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2400" kern="120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s-PE" altLang="es-ES" sz="3200" b="1" dirty="0" smtClean="0"/>
                  <a:t>UNIVERSIDAD NACIONAL HERMILIO VALDIZAN </a:t>
                </a:r>
              </a:p>
              <a:p>
                <a:pPr algn="ctr"/>
                <a:r>
                  <a:rPr lang="es-PE" altLang="es-ES" b="1" dirty="0" smtClean="0"/>
                  <a:t>Escuela Profesional de Ingeniería de Sistemas </a:t>
                </a:r>
                <a:endParaRPr lang="es-ES" altLang="es-ES" b="1" dirty="0" smtClean="0"/>
              </a:p>
            </p:txBody>
          </p:sp>
        </p:grpSp>
        <p:pic>
          <p:nvPicPr>
            <p:cNvPr id="6" name="Picture 4" descr="Resultado de imagen para universidad nacional hermilio valdiza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982049" cy="11252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5"/>
          <a:srcRect l="6216" t="23195" r="49340" b="28742"/>
          <a:stretch/>
        </p:blipFill>
        <p:spPr>
          <a:xfrm>
            <a:off x="2014470" y="1324248"/>
            <a:ext cx="8163059" cy="4963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095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o 3"/>
          <p:cNvGrpSpPr/>
          <p:nvPr/>
        </p:nvGrpSpPr>
        <p:grpSpPr>
          <a:xfrm>
            <a:off x="0" y="-1"/>
            <a:ext cx="12192001" cy="1125265"/>
            <a:chOff x="0" y="-1"/>
            <a:chExt cx="12192001" cy="1125265"/>
          </a:xfrm>
        </p:grpSpPr>
        <p:grpSp>
          <p:nvGrpSpPr>
            <p:cNvPr id="5" name="Grupo 4"/>
            <p:cNvGrpSpPr/>
            <p:nvPr/>
          </p:nvGrpSpPr>
          <p:grpSpPr>
            <a:xfrm>
              <a:off x="0" y="-1"/>
              <a:ext cx="12192001" cy="1125265"/>
              <a:chOff x="0" y="-1"/>
              <a:chExt cx="12192001" cy="1125265"/>
            </a:xfrm>
          </p:grpSpPr>
          <p:sp>
            <p:nvSpPr>
              <p:cNvPr id="7" name="Rectángulo 6"/>
              <p:cNvSpPr/>
              <p:nvPr/>
            </p:nvSpPr>
            <p:spPr>
              <a:xfrm>
                <a:off x="0" y="0"/>
                <a:ext cx="12192000" cy="108782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PE"/>
              </a:p>
            </p:txBody>
          </p:sp>
          <p:pic>
            <p:nvPicPr>
              <p:cNvPr id="8" name="Imagen 7"/>
              <p:cNvPicPr/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098925" y="-1"/>
                <a:ext cx="1093076" cy="108782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9" name="1 Título"/>
              <p:cNvSpPr txBox="1">
                <a:spLocks/>
              </p:cNvSpPr>
              <p:nvPr/>
            </p:nvSpPr>
            <p:spPr>
              <a:xfrm>
                <a:off x="982049" y="198984"/>
                <a:ext cx="10116876" cy="92628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2400" kern="120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s-PE" altLang="es-ES" sz="3200" b="1" dirty="0" smtClean="0"/>
                  <a:t>UNIVERSIDAD NACIONAL HERMILIO VALDIZAN </a:t>
                </a:r>
              </a:p>
              <a:p>
                <a:pPr algn="ctr"/>
                <a:r>
                  <a:rPr lang="es-PE" altLang="es-ES" b="1" dirty="0" smtClean="0"/>
                  <a:t>Escuela Profesional de Ingeniería de Sistemas </a:t>
                </a:r>
                <a:endParaRPr lang="es-ES" altLang="es-ES" b="1" dirty="0" smtClean="0"/>
              </a:p>
            </p:txBody>
          </p:sp>
        </p:grpSp>
        <p:pic>
          <p:nvPicPr>
            <p:cNvPr id="6" name="Picture 4" descr="Resultado de imagen para universidad nacional hermilio valdiza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982049" cy="11252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5"/>
          <a:srcRect l="6315" t="21963" r="49836" b="28389"/>
          <a:stretch/>
        </p:blipFill>
        <p:spPr>
          <a:xfrm>
            <a:off x="2140445" y="1324248"/>
            <a:ext cx="7911109" cy="5035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076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o 3"/>
          <p:cNvGrpSpPr/>
          <p:nvPr/>
        </p:nvGrpSpPr>
        <p:grpSpPr>
          <a:xfrm>
            <a:off x="0" y="-1"/>
            <a:ext cx="12192001" cy="1125265"/>
            <a:chOff x="0" y="-1"/>
            <a:chExt cx="12192001" cy="1125265"/>
          </a:xfrm>
        </p:grpSpPr>
        <p:grpSp>
          <p:nvGrpSpPr>
            <p:cNvPr id="5" name="Grupo 4"/>
            <p:cNvGrpSpPr/>
            <p:nvPr/>
          </p:nvGrpSpPr>
          <p:grpSpPr>
            <a:xfrm>
              <a:off x="0" y="-1"/>
              <a:ext cx="12192001" cy="1125265"/>
              <a:chOff x="0" y="-1"/>
              <a:chExt cx="12192001" cy="1125265"/>
            </a:xfrm>
          </p:grpSpPr>
          <p:sp>
            <p:nvSpPr>
              <p:cNvPr id="7" name="Rectángulo 6"/>
              <p:cNvSpPr/>
              <p:nvPr/>
            </p:nvSpPr>
            <p:spPr>
              <a:xfrm>
                <a:off x="0" y="0"/>
                <a:ext cx="12192000" cy="108782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PE"/>
              </a:p>
            </p:txBody>
          </p:sp>
          <p:pic>
            <p:nvPicPr>
              <p:cNvPr id="8" name="Imagen 7"/>
              <p:cNvPicPr/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098925" y="-1"/>
                <a:ext cx="1093076" cy="108782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9" name="1 Título"/>
              <p:cNvSpPr txBox="1">
                <a:spLocks/>
              </p:cNvSpPr>
              <p:nvPr/>
            </p:nvSpPr>
            <p:spPr>
              <a:xfrm>
                <a:off x="982049" y="198984"/>
                <a:ext cx="10116876" cy="92628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2400" kern="120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s-PE" altLang="es-ES" sz="3200" b="1" dirty="0" smtClean="0"/>
                  <a:t>UNIVERSIDAD NACIONAL HERMILIO VALDIZAN </a:t>
                </a:r>
              </a:p>
              <a:p>
                <a:pPr algn="ctr"/>
                <a:r>
                  <a:rPr lang="es-PE" altLang="es-ES" b="1" dirty="0" smtClean="0"/>
                  <a:t>Escuela Profesional de Ingeniería de Sistemas </a:t>
                </a:r>
                <a:endParaRPr lang="es-ES" altLang="es-ES" b="1" dirty="0" smtClean="0"/>
              </a:p>
            </p:txBody>
          </p:sp>
        </p:grpSp>
        <p:pic>
          <p:nvPicPr>
            <p:cNvPr id="6" name="Picture 4" descr="Resultado de imagen para universidad nacional hermilio valdiza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982049" cy="11252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5"/>
          <a:srcRect l="6118" t="23195" r="55477" b="27509"/>
          <a:stretch/>
        </p:blipFill>
        <p:spPr>
          <a:xfrm>
            <a:off x="2317530" y="1404540"/>
            <a:ext cx="7556939" cy="5453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684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216</TotalTime>
  <Words>115</Words>
  <Application>Microsoft Office PowerPoint</Application>
  <PresentationFormat>Panorámica</PresentationFormat>
  <Paragraphs>26</Paragraphs>
  <Slides>10</Slides>
  <Notes>8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BEFIIS</dc:creator>
  <cp:lastModifiedBy>jjjjjjjjjjjjjjjjjjjj</cp:lastModifiedBy>
  <cp:revision>45</cp:revision>
  <dcterms:created xsi:type="dcterms:W3CDTF">2019-03-20T14:48:49Z</dcterms:created>
  <dcterms:modified xsi:type="dcterms:W3CDTF">2019-04-21T23:59:01Z</dcterms:modified>
</cp:coreProperties>
</file>